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  <p:sldMasterId id="2147483846" r:id="rId2"/>
    <p:sldMasterId id="2147483906" r:id="rId3"/>
  </p:sldMasterIdLst>
  <p:sldIdLst>
    <p:sldId id="263" r:id="rId4"/>
    <p:sldId id="266" r:id="rId5"/>
    <p:sldId id="269" r:id="rId6"/>
    <p:sldId id="270" r:id="rId7"/>
    <p:sldId id="268" r:id="rId8"/>
    <p:sldId id="267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21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501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7585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1388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2014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8721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3751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46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13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22622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6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74025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8372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557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6456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6661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85855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55118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75266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77421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3433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5545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31435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40394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02729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9390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3948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695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81143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40301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61224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8986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841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58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8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021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248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109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7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983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86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  <p:sldLayoutId id="2147483920" r:id="rId14"/>
    <p:sldLayoutId id="2147483921" r:id="rId15"/>
    <p:sldLayoutId id="21474839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propg.ufscar.b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C72088-6158-469F-AC41-F2F587F24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153" y="1674254"/>
            <a:ext cx="8596668" cy="431965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Indicadores de Publicação – Web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Science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Os indicadores foram elaborados para o período 2013-2017, a partir de dados coletados na base de dados Web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Science e analisados com o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InCites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, em janeiro de 2018. A produção científica do programa considera a soma das produções dos docentes credenciados, conforme presente na Plataforma Sucupira em janeiro de 2018.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permanentes (vinculados ou externos à UFSCar)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vinculados à UFSCar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externos à UFSCar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visitantes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 pesquisa foi realizada da seguinte forma: (nome do docente OU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ResearcherID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OU ORCID) e vínculo com a Universidade Federal de São Carlos;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Para docentes permanentes externos à UFSCar foi utilizado também a produção vinculada à instituição atual do docente.</a:t>
            </a:r>
          </a:p>
        </p:txBody>
      </p:sp>
      <p:pic>
        <p:nvPicPr>
          <p:cNvPr id="7" name="Imagem 6" descr="Uma imagem contendo objeto&#10;&#10;Descrição gerada com alta confiança">
            <a:extLst>
              <a:ext uri="{FF2B5EF4-FFF2-40B4-BE49-F238E27FC236}">
                <a16:creationId xmlns:a16="http://schemas.microsoft.com/office/drawing/2014/main" id="{7A6FD4B7-87C6-41E2-A239-9617650227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67" y="990519"/>
            <a:ext cx="860722" cy="59802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389989" y="904813"/>
            <a:ext cx="455926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PPGF – FÍSICA</a:t>
            </a:r>
            <a:br>
              <a:rPr lang="pt-BR" sz="22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 Federal de São Carlos</a:t>
            </a:r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3074980" y="6642556"/>
            <a:ext cx="59666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Elaboração: 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Secretaria Geral de Planejamento e Desenvolvimento Institucional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 / Colaboração: </a:t>
            </a:r>
            <a:r>
              <a:rPr lang="pt-BR" sz="800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Pró-Reitoria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de Pós-Graduação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77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79" y="615478"/>
            <a:ext cx="10255235" cy="5770156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121156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PPGF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DE PUBLICAÇÕES POR ANO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89" y="271571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pt-BR" sz="1100" b="1" dirty="0">
              <a:ln w="3175">
                <a:solidFill>
                  <a:schemeClr val="bg1">
                    <a:lumMod val="50000"/>
                  </a:schemeClr>
                </a:soli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99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15720"/>
            <a:ext cx="10255235" cy="57701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PPGF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ESCALA DE CORES INDICA O NÚMERO DE PUBLICAÇÕES EM CONJUNTO COM O PROGRAMA</a:t>
            </a:r>
          </a:p>
        </p:txBody>
      </p:sp>
      <p:pic>
        <p:nvPicPr>
          <p:cNvPr id="11" name="Imagem 10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925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3" y="603745"/>
            <a:ext cx="10255232" cy="589714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3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PPGF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7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2" y="271814"/>
            <a:ext cx="585865" cy="40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331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03744"/>
            <a:ext cx="10255236" cy="589714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PPGF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632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14072"/>
            <a:ext cx="10255235" cy="5770157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PPGF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 - ESTRANGEIRAS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4"/>
            <a:ext cx="585865" cy="407057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4229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177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26049"/>
            <a:ext cx="10255233" cy="5770156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PPGF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ÁREAS DE PESQUISA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1" y="6396205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301460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acetado">
  <a:themeElements>
    <a:clrScheme name="Laran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TM02900688[[fn=Faceta]]</Template>
  <TotalTime>351</TotalTime>
  <Words>283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Trebuchet MS</vt:lpstr>
      <vt:lpstr>Wingdings 2</vt:lpstr>
      <vt:lpstr>Wingdings 3</vt:lpstr>
      <vt:lpstr>HDOfficeLightV0</vt:lpstr>
      <vt:lpstr>1_HDOfficeLightV0</vt:lpstr>
      <vt:lpstr>Facetado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SPDI UFSCar</dc:creator>
  <cp:lastModifiedBy>SPDI UFSCar</cp:lastModifiedBy>
  <cp:revision>40</cp:revision>
  <dcterms:created xsi:type="dcterms:W3CDTF">2018-02-05T10:40:18Z</dcterms:created>
  <dcterms:modified xsi:type="dcterms:W3CDTF">2018-02-23T13:27:14Z</dcterms:modified>
</cp:coreProperties>
</file>