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 – FÍSICA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26049"/>
            <a:ext cx="10255233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1" y="6396205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351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40</cp:revision>
  <dcterms:created xsi:type="dcterms:W3CDTF">2018-02-05T10:40:18Z</dcterms:created>
  <dcterms:modified xsi:type="dcterms:W3CDTF">2018-02-23T13:27:14Z</dcterms:modified>
</cp:coreProperties>
</file>